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690" r:id="rId3"/>
  </p:sldMasterIdLst>
  <p:sldIdLst>
    <p:sldId id="256" r:id="rId4"/>
    <p:sldId id="258" r:id="rId5"/>
    <p:sldId id="260" r:id="rId6"/>
    <p:sldId id="261" r:id="rId7"/>
    <p:sldId id="257" r:id="rId8"/>
    <p:sldId id="259" r:id="rId9"/>
    <p:sldId id="262" r:id="rId10"/>
    <p:sldId id="263" r:id="rId11"/>
    <p:sldId id="264" r:id="rId12"/>
    <p:sldId id="265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58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DCA0956-257E-4702-8BC6-A2470D76E947}" type="datetimeFigureOut">
              <a:rPr lang="zh-TW" altLang="en-US" smtClean="0"/>
              <a:t>2020/11/11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B208DC50-114E-41EE-9BC5-2D6FE9C1A9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4622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0956-257E-4702-8BC6-A2470D76E947}" type="datetimeFigureOut">
              <a:rPr lang="zh-TW" altLang="en-US" smtClean="0"/>
              <a:t>2020/11/11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C50-114E-41EE-9BC5-2D6FE9C1A9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1908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0956-257E-4702-8BC6-A2470D76E947}" type="datetimeFigureOut">
              <a:rPr lang="zh-TW" altLang="en-US" smtClean="0"/>
              <a:t>2020/11/11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C50-114E-41EE-9BC5-2D6FE9C1A9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42023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0956-257E-4702-8BC6-A2470D76E947}" type="datetimeFigureOut">
              <a:rPr lang="zh-TW" altLang="en-US" smtClean="0"/>
              <a:t>2020/11/11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C50-114E-41EE-9BC5-2D6FE9C1A9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01043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0956-257E-4702-8BC6-A2470D76E947}" type="datetimeFigureOut">
              <a:rPr lang="zh-TW" altLang="en-US" smtClean="0"/>
              <a:t>2020/11/11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C50-114E-41EE-9BC5-2D6FE9C1A9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5337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0956-257E-4702-8BC6-A2470D76E947}" type="datetimeFigureOut">
              <a:rPr lang="zh-TW" altLang="en-US" smtClean="0"/>
              <a:t>2020/11/11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C50-114E-41EE-9BC5-2D6FE9C1A9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61481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0956-257E-4702-8BC6-A2470D76E947}" type="datetimeFigureOut">
              <a:rPr lang="zh-TW" altLang="en-US" smtClean="0"/>
              <a:t>2020/11/11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C50-114E-41EE-9BC5-2D6FE9C1A9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7739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0956-257E-4702-8BC6-A2470D76E947}" type="datetimeFigureOut">
              <a:rPr lang="zh-TW" altLang="en-US" smtClean="0"/>
              <a:t>2020/11/11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C50-114E-41EE-9BC5-2D6FE9C1A99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5547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0956-257E-4702-8BC6-A2470D76E947}" type="datetimeFigureOut">
              <a:rPr lang="zh-TW" altLang="en-US" smtClean="0"/>
              <a:t>2020/11/11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C50-114E-41EE-9BC5-2D6FE9C1A9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62559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DCA0956-257E-4702-8BC6-A2470D76E947}" type="datetimeFigureOut">
              <a:rPr lang="zh-TW" altLang="en-US" smtClean="0"/>
              <a:t>2020/11/11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208DC50-114E-41EE-9BC5-2D6FE9C1A99A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97492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  <a:lvl2pPr>
              <a:defRPr baseline="0">
                <a:latin typeface="Times New Roman" panose="02020603050405020304" pitchFamily="18" charset="0"/>
              </a:defRPr>
            </a:lvl2pPr>
            <a:lvl3pPr>
              <a:defRPr baseline="0">
                <a:latin typeface="Times New Roman" panose="02020603050405020304" pitchFamily="18" charset="0"/>
              </a:defRPr>
            </a:lvl3pPr>
            <a:lvl4pPr>
              <a:defRPr baseline="0">
                <a:latin typeface="Times New Roman" panose="02020603050405020304" pitchFamily="18" charset="0"/>
              </a:defRPr>
            </a:lvl4pPr>
            <a:lvl5pPr>
              <a:defRPr baseline="0">
                <a:latin typeface="Times New Roman" panose="02020603050405020304" pitchFamily="18" charset="0"/>
              </a:defRPr>
            </a:lvl5pPr>
          </a:lstStyle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0956-257E-4702-8BC6-A2470D76E947}" type="datetimeFigureOut">
              <a:rPr lang="zh-TW" altLang="en-US" smtClean="0"/>
              <a:t>2020/11/11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C50-114E-41EE-9BC5-2D6FE9C1A9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7827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0956-257E-4702-8BC6-A2470D76E947}" type="datetimeFigureOut">
              <a:rPr lang="zh-TW" altLang="en-US" smtClean="0"/>
              <a:t>2020/11/11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C50-114E-41EE-9BC5-2D6FE9C1A9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50081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DCA0956-257E-4702-8BC6-A2470D76E947}" type="datetimeFigureOut">
              <a:rPr lang="zh-TW" altLang="en-US" smtClean="0"/>
              <a:t>2020/11/11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08DC50-114E-41EE-9BC5-2D6FE9C1A99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00910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0956-257E-4702-8BC6-A2470D76E947}" type="datetimeFigureOut">
              <a:rPr lang="zh-TW" altLang="en-US" smtClean="0"/>
              <a:t>2020/11/11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C50-114E-41EE-9BC5-2D6FE9C1A9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82273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0956-257E-4702-8BC6-A2470D76E947}" type="datetimeFigureOut">
              <a:rPr lang="zh-TW" altLang="en-US" smtClean="0"/>
              <a:t>2020/11/11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C50-114E-41EE-9BC5-2D6FE9C1A9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57926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0956-257E-4702-8BC6-A2470D76E947}" type="datetimeFigureOut">
              <a:rPr lang="zh-TW" altLang="en-US" smtClean="0"/>
              <a:t>2020/11/11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C50-114E-41EE-9BC5-2D6FE9C1A9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26216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0956-257E-4702-8BC6-A2470D76E947}" type="datetimeFigureOut">
              <a:rPr lang="zh-TW" altLang="en-US" smtClean="0"/>
              <a:t>2020/11/11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C50-114E-41EE-9BC5-2D6FE9C1A9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41670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DCA0956-257E-4702-8BC6-A2470D76E947}" type="datetimeFigureOut">
              <a:rPr lang="zh-TW" altLang="en-US" smtClean="0"/>
              <a:t>2020/11/11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08DC50-114E-41EE-9BC5-2D6FE9C1A99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789281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DCA0956-257E-4702-8BC6-A2470D76E947}" type="datetimeFigureOut">
              <a:rPr lang="zh-TW" altLang="en-US" smtClean="0"/>
              <a:t>2020/11/11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08DC50-114E-41EE-9BC5-2D6FE9C1A99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597530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0956-257E-4702-8BC6-A2470D76E947}" type="datetimeFigureOut">
              <a:rPr lang="zh-TW" altLang="en-US" smtClean="0"/>
              <a:t>2020/11/11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C50-114E-41EE-9BC5-2D6FE9C1A9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76259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0956-257E-4702-8BC6-A2470D76E947}" type="datetimeFigureOut">
              <a:rPr lang="zh-TW" altLang="en-US" smtClean="0"/>
              <a:t>2020/11/11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C50-114E-41EE-9BC5-2D6FE9C1A9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50026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0956-257E-4702-8BC6-A2470D76E947}" type="datetimeFigureOut">
              <a:rPr lang="zh-TW" altLang="en-US" smtClean="0"/>
              <a:t>2020/11/11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C50-114E-41EE-9BC5-2D6FE9C1A9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1188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0956-257E-4702-8BC6-A2470D76E947}" type="datetimeFigureOut">
              <a:rPr lang="zh-TW" altLang="en-US" smtClean="0"/>
              <a:t>2020/11/11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C50-114E-41EE-9BC5-2D6FE9C1A9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75524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0956-257E-4702-8BC6-A2470D76E947}" type="datetimeFigureOut">
              <a:rPr lang="zh-TW" altLang="en-US" smtClean="0"/>
              <a:t>2020/11/11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C50-114E-41EE-9BC5-2D6FE9C1A9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12971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0956-257E-4702-8BC6-A2470D76E947}" type="datetimeFigureOut">
              <a:rPr lang="zh-TW" altLang="en-US" smtClean="0"/>
              <a:t>2020/11/11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C50-114E-41EE-9BC5-2D6FE9C1A9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3614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0956-257E-4702-8BC6-A2470D76E947}" type="datetimeFigureOut">
              <a:rPr lang="zh-TW" altLang="en-US" smtClean="0"/>
              <a:t>2020/11/11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C50-114E-41EE-9BC5-2D6FE9C1A9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073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0956-257E-4702-8BC6-A2470D76E947}" type="datetimeFigureOut">
              <a:rPr lang="zh-TW" altLang="en-US" smtClean="0"/>
              <a:t>2020/11/11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C50-114E-41EE-9BC5-2D6FE9C1A9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210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0956-257E-4702-8BC6-A2470D76E947}" type="datetimeFigureOut">
              <a:rPr lang="zh-TW" altLang="en-US" smtClean="0"/>
              <a:t>2020/11/11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C50-114E-41EE-9BC5-2D6FE9C1A9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41516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0956-257E-4702-8BC6-A2470D76E947}" type="datetimeFigureOut">
              <a:rPr lang="zh-TW" altLang="en-US" smtClean="0"/>
              <a:t>2020/11/11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C50-114E-41EE-9BC5-2D6FE9C1A9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23548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0956-257E-4702-8BC6-A2470D76E947}" type="datetimeFigureOut">
              <a:rPr lang="zh-TW" altLang="en-US" smtClean="0"/>
              <a:t>2020/11/11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C50-114E-41EE-9BC5-2D6FE9C1A9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44273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0956-257E-4702-8BC6-A2470D76E947}" type="datetimeFigureOut">
              <a:rPr lang="zh-TW" altLang="en-US" smtClean="0"/>
              <a:t>2020/11/11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C50-114E-41EE-9BC5-2D6FE9C1A9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96107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0956-257E-4702-8BC6-A2470D76E947}" type="datetimeFigureOut">
              <a:rPr lang="zh-TW" altLang="en-US" smtClean="0"/>
              <a:t>2020/11/11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C50-114E-41EE-9BC5-2D6FE9C1A9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22248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0956-257E-4702-8BC6-A2470D76E947}" type="datetimeFigureOut">
              <a:rPr lang="zh-TW" altLang="en-US" smtClean="0"/>
              <a:t>2020/11/11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C50-114E-41EE-9BC5-2D6FE9C1A9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0426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0956-257E-4702-8BC6-A2470D76E947}" type="datetimeFigureOut">
              <a:rPr lang="zh-TW" altLang="en-US" smtClean="0"/>
              <a:t>2020/11/11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C50-114E-41EE-9BC5-2D6FE9C1A9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5782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0956-257E-4702-8BC6-A2470D76E947}" type="datetimeFigureOut">
              <a:rPr lang="zh-TW" altLang="en-US" smtClean="0"/>
              <a:t>2020/11/11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C50-114E-41EE-9BC5-2D6FE9C1A9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7999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0956-257E-4702-8BC6-A2470D76E947}" type="datetimeFigureOut">
              <a:rPr lang="zh-TW" altLang="en-US" smtClean="0"/>
              <a:t>2020/11/11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C50-114E-41EE-9BC5-2D6FE9C1A9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4838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0956-257E-4702-8BC6-A2470D76E947}" type="datetimeFigureOut">
              <a:rPr lang="zh-TW" altLang="en-US" smtClean="0"/>
              <a:t>2020/11/11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C50-114E-41EE-9BC5-2D6FE9C1A9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5307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0956-257E-4702-8BC6-A2470D76E947}" type="datetimeFigureOut">
              <a:rPr lang="zh-TW" altLang="en-US" smtClean="0"/>
              <a:t>2020/11/11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C50-114E-41EE-9BC5-2D6FE9C1A9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72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0956-257E-4702-8BC6-A2470D76E947}" type="datetimeFigureOut">
              <a:rPr lang="zh-TW" altLang="en-US" smtClean="0"/>
              <a:t>2020/11/11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C50-114E-41EE-9BC5-2D6FE9C1A9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4309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DCA0956-257E-4702-8BC6-A2470D76E947}" type="datetimeFigureOut">
              <a:rPr lang="zh-TW" altLang="en-US" smtClean="0"/>
              <a:t>2020/11/11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208DC50-114E-41EE-9BC5-2D6FE9C1A9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3950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DCA0956-257E-4702-8BC6-A2470D76E947}" type="datetimeFigureOut">
              <a:rPr lang="zh-TW" altLang="en-US" smtClean="0"/>
              <a:t>2020/11/11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B208DC50-114E-41EE-9BC5-2D6FE9C1A99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55634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A0956-257E-4702-8BC6-A2470D76E947}" type="datetimeFigureOut">
              <a:rPr lang="zh-TW" altLang="en-US" smtClean="0"/>
              <a:t>2020/11/11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8DC50-114E-41EE-9BC5-2D6FE9C1A9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179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電腦視覺實務期中考重點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7478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24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dirty="0" smtClean="0">
                <a:latin typeface="Comic Sans MS" panose="030F0702030302020204" pitchFamily="66" charset="0"/>
              </a:rPr>
              <a:t>5.ch01_fig1-8_pca_graylevel.py</a:t>
            </a:r>
            <a:endParaRPr lang="zh-TW" altLang="en-US" dirty="0">
              <a:latin typeface="Comic Sans MS" panose="030F0702030302020204" pitchFamily="66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800" b="1" dirty="0"/>
              <a:t>圖像的主成分分析（</a:t>
            </a:r>
            <a:r>
              <a:rPr lang="en-US" altLang="zh-TW" sz="2800" b="1" dirty="0"/>
              <a:t>PCA</a:t>
            </a:r>
            <a:r>
              <a:rPr lang="zh-TW" altLang="en-US" sz="2800" b="1" dirty="0"/>
              <a:t>）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1661" y="3950209"/>
            <a:ext cx="4950339" cy="290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5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04311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57784" y="4325112"/>
            <a:ext cx="2569464" cy="18470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1328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dirty="0" smtClean="0">
                <a:latin typeface="Comic Sans MS" panose="030F0702030302020204" pitchFamily="66" charset="0"/>
              </a:rPr>
              <a:t>6.ch01_fig1-12_morphology.py</a:t>
            </a:r>
            <a:endParaRPr lang="zh-TW" altLang="en-US" dirty="0">
              <a:latin typeface="Comic Sans MS" panose="030F0702030302020204" pitchFamily="66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800" b="1" dirty="0"/>
              <a:t>形態學：物件計數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735" y="2980945"/>
            <a:ext cx="5138266" cy="387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02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891272" y="3913632"/>
            <a:ext cx="1847088" cy="4480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536448" y="2843784"/>
            <a:ext cx="3514344" cy="2468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36448" y="5419344"/>
            <a:ext cx="3953256" cy="2407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5412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dirty="0" smtClean="0">
                <a:latin typeface="Comic Sans MS" panose="030F0702030302020204" pitchFamily="66" charset="0"/>
              </a:rPr>
              <a:t>7.ch02_sift.py</a:t>
            </a:r>
            <a:endParaRPr lang="zh-TW" altLang="en-US" dirty="0">
              <a:latin typeface="Comic Sans MS" panose="030F0702030302020204" pitchFamily="66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2800" b="1" dirty="0" smtClean="0"/>
              <a:t>SIFT</a:t>
            </a:r>
            <a:r>
              <a:rPr lang="zh-TW" altLang="en-US" sz="2800" b="1" dirty="0" smtClean="0"/>
              <a:t>特徵尺度</a:t>
            </a:r>
            <a:endParaRPr lang="zh-TW" altLang="en-US" sz="2800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962" y="3767328"/>
            <a:ext cx="6094038" cy="309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7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765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dirty="0" smtClean="0">
                <a:latin typeface="Comic Sans MS" panose="030F0702030302020204" pitchFamily="66" charset="0"/>
              </a:rPr>
              <a:t>8.ch02_sift_match.py(HW3)</a:t>
            </a:r>
            <a:endParaRPr lang="zh-TW" altLang="en-US" dirty="0">
              <a:latin typeface="Comic Sans MS" panose="030F0702030302020204" pitchFamily="66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800" b="1" dirty="0" smtClean="0"/>
              <a:t>在相似圖像</a:t>
            </a:r>
            <a:r>
              <a:rPr lang="zh-TW" altLang="en-US" sz="2800" b="1" dirty="0"/>
              <a:t>間尋找對應點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2312" y="1956816"/>
            <a:ext cx="4759688" cy="174567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293" y="3702489"/>
            <a:ext cx="4152707" cy="315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66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5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dirty="0" smtClean="0">
                <a:latin typeface="Comic Sans MS" panose="030F0702030302020204" pitchFamily="66" charset="0"/>
              </a:rPr>
              <a:t>9.ch2_harris_corners.py</a:t>
            </a:r>
            <a:endParaRPr lang="zh-TW" altLang="en-US" dirty="0">
              <a:latin typeface="Comic Sans MS" panose="030F0702030302020204" pitchFamily="66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2800" b="1" dirty="0"/>
              <a:t>Harris</a:t>
            </a:r>
            <a:r>
              <a:rPr lang="zh-TW" altLang="en-US" sz="2800" b="1" dirty="0"/>
              <a:t>角點檢測器</a:t>
            </a:r>
            <a:endParaRPr lang="zh-TW" altLang="en-US" sz="2800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910" y="3502153"/>
            <a:ext cx="5070090" cy="335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9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考試例題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993557"/>
          </a:xfrm>
        </p:spPr>
        <p:txBody>
          <a:bodyPr anchor="t">
            <a:normAutofit/>
          </a:bodyPr>
          <a:lstStyle/>
          <a:p>
            <a:pPr marL="342900" indent="-342900">
              <a:lnSpc>
                <a:spcPts val="3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TW" sz="2000" dirty="0">
                <a:latin typeface="Comic Sans MS" panose="030F0702030302020204" pitchFamily="66" charset="0"/>
                <a:ea typeface="微軟正黑體" panose="020B0604030504040204" pitchFamily="34" charset="-120"/>
              </a:rPr>
              <a:t>ch01_fig1-2_matplot.py</a:t>
            </a:r>
          </a:p>
          <a:p>
            <a:pPr marL="342900" indent="-342900">
              <a:lnSpc>
                <a:spcPts val="3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TW" sz="2000" dirty="0" smtClean="0">
                <a:latin typeface="Comic Sans MS" panose="030F0702030302020204" pitchFamily="66" charset="0"/>
                <a:ea typeface="微軟正黑體" panose="020B0604030504040204" pitchFamily="34" charset="-120"/>
              </a:rPr>
              <a:t>ch01_fig1-3_contour.py</a:t>
            </a:r>
          </a:p>
          <a:p>
            <a:pPr marL="342900" indent="-342900">
              <a:lnSpc>
                <a:spcPts val="3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TW" sz="2000" dirty="0" smtClean="0">
                <a:latin typeface="Comic Sans MS" panose="030F0702030302020204" pitchFamily="66" charset="0"/>
                <a:ea typeface="微軟正黑體" panose="020B0604030504040204" pitchFamily="34" charset="-120"/>
              </a:rPr>
              <a:t>ch01_fig1-5_graylevel-transforms.py</a:t>
            </a:r>
          </a:p>
          <a:p>
            <a:pPr marL="342900" indent="-342900">
              <a:lnSpc>
                <a:spcPts val="3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TW" sz="2000" dirty="0">
                <a:latin typeface="Comic Sans MS" panose="030F0702030302020204" pitchFamily="66" charset="0"/>
                <a:ea typeface="微軟正黑體" panose="020B0604030504040204" pitchFamily="34" charset="-120"/>
              </a:rPr>
              <a:t>ch01_fig1-6(7)_</a:t>
            </a:r>
            <a:r>
              <a:rPr lang="en-US" altLang="zh-TW" sz="2000" dirty="0" smtClean="0">
                <a:latin typeface="Comic Sans MS" panose="030F0702030302020204" pitchFamily="66" charset="0"/>
                <a:ea typeface="微軟正黑體" panose="020B0604030504040204" pitchFamily="34" charset="-120"/>
              </a:rPr>
              <a:t>histeq.py</a:t>
            </a:r>
          </a:p>
          <a:p>
            <a:pPr marL="342900" indent="-342900">
              <a:lnSpc>
                <a:spcPts val="3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TW" sz="2000" dirty="0" smtClean="0">
                <a:latin typeface="Comic Sans MS" panose="030F0702030302020204" pitchFamily="66" charset="0"/>
                <a:ea typeface="微軟正黑體" panose="020B0604030504040204" pitchFamily="34" charset="-120"/>
              </a:rPr>
              <a:t>ch01_fig1-8_pca_graylevel.py</a:t>
            </a:r>
          </a:p>
          <a:p>
            <a:pPr marL="342900" indent="-342900">
              <a:lnSpc>
                <a:spcPts val="3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TW" sz="2000" dirty="0" smtClean="0">
                <a:latin typeface="Comic Sans MS" panose="030F0702030302020204" pitchFamily="66" charset="0"/>
                <a:ea typeface="微軟正黑體" panose="020B0604030504040204" pitchFamily="34" charset="-120"/>
              </a:rPr>
              <a:t>ch01_fig1-12_morphology.py</a:t>
            </a:r>
          </a:p>
          <a:p>
            <a:pPr marL="342900" indent="-342900">
              <a:lnSpc>
                <a:spcPts val="3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TW" sz="2000" dirty="0" smtClean="0">
                <a:latin typeface="Comic Sans MS" panose="030F0702030302020204" pitchFamily="66" charset="0"/>
                <a:ea typeface="微軟正黑體" panose="020B0604030504040204" pitchFamily="34" charset="-120"/>
              </a:rPr>
              <a:t>ch02_sift.py</a:t>
            </a:r>
          </a:p>
          <a:p>
            <a:pPr marL="342900" indent="-342900">
              <a:lnSpc>
                <a:spcPts val="3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TW" sz="2000" dirty="0" smtClean="0">
                <a:latin typeface="Comic Sans MS" panose="030F0702030302020204" pitchFamily="66" charset="0"/>
                <a:ea typeface="微軟正黑體" panose="020B0604030504040204" pitchFamily="34" charset="-120"/>
              </a:rPr>
              <a:t>ch02_sift_match.py</a:t>
            </a:r>
          </a:p>
          <a:p>
            <a:pPr marL="342900" indent="-342900">
              <a:lnSpc>
                <a:spcPts val="3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TW" sz="2000" dirty="0" smtClean="0">
                <a:latin typeface="Comic Sans MS" panose="030F0702030302020204" pitchFamily="66" charset="0"/>
                <a:ea typeface="微軟正黑體" panose="020B0604030504040204" pitchFamily="34" charset="-120"/>
              </a:rPr>
              <a:t>ch2_harris_corners.py</a:t>
            </a:r>
          </a:p>
          <a:p>
            <a:pPr marL="342900" indent="-342900">
              <a:lnSpc>
                <a:spcPts val="3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TW" sz="2000" dirty="0">
                <a:latin typeface="Comic Sans MS" panose="030F0702030302020204" pitchFamily="66" charset="0"/>
                <a:ea typeface="微軟正黑體" panose="020B0604030504040204" pitchFamily="34" charset="-120"/>
              </a:rPr>
              <a:t>ch2_harris_matching.py</a:t>
            </a:r>
            <a:endParaRPr lang="zh-TW" altLang="en-US" sz="2000" dirty="0"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7364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43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dirty="0" smtClean="0">
                <a:latin typeface="Comic Sans MS" panose="030F0702030302020204" pitchFamily="66" charset="0"/>
              </a:rPr>
              <a:t>10.ch2_harris_matching.py</a:t>
            </a:r>
            <a:endParaRPr lang="zh-TW" altLang="en-US" dirty="0">
              <a:latin typeface="Comic Sans MS" panose="030F0702030302020204" pitchFamily="66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2800" b="1" dirty="0"/>
              <a:t>Harris</a:t>
            </a:r>
            <a:r>
              <a:rPr lang="zh-TW" altLang="en-US" sz="2800" b="1" dirty="0"/>
              <a:t>角點檢測器</a:t>
            </a:r>
            <a:endParaRPr lang="zh-TW" altLang="en-US" sz="2800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629" y="3191257"/>
            <a:ext cx="4841372" cy="366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4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515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作業練習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993557"/>
          </a:xfrm>
        </p:spPr>
        <p:txBody>
          <a:bodyPr anchor="t">
            <a:normAutofit/>
          </a:bodyPr>
          <a:lstStyle/>
          <a:p>
            <a:pPr marL="342900" indent="-342900">
              <a:lnSpc>
                <a:spcPts val="3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TW" sz="2000" dirty="0">
                <a:latin typeface="Comic Sans MS" panose="030F0702030302020204" pitchFamily="66" charset="0"/>
                <a:ea typeface="微軟正黑體" panose="020B0604030504040204" pitchFamily="34" charset="-120"/>
              </a:rPr>
              <a:t>ch01_P002-003_PIL.py</a:t>
            </a:r>
            <a:endParaRPr lang="zh-TW" altLang="en-US" sz="2000" dirty="0"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8506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92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196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5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552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dirty="0" smtClean="0">
                <a:latin typeface="Comic Sans MS" panose="030F0702030302020204" pitchFamily="66" charset="0"/>
              </a:rPr>
              <a:t>1.ch01_fig1-2_matplot.py</a:t>
            </a:r>
            <a:endParaRPr lang="zh-TW" altLang="en-US" dirty="0">
              <a:latin typeface="Comic Sans MS" panose="030F0702030302020204" pitchFamily="66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2800" b="1" dirty="0" err="1" smtClean="0"/>
              <a:t>Matplotlib</a:t>
            </a:r>
            <a:r>
              <a:rPr lang="zh-TW" altLang="en-US" sz="2800" b="1" dirty="0" smtClean="0"/>
              <a:t>應用</a:t>
            </a:r>
            <a:endParaRPr lang="en-US" altLang="zh-TW" sz="2800" b="1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800" b="1" dirty="0"/>
              <a:t>繪製圖像、點和</a:t>
            </a:r>
            <a:r>
              <a:rPr lang="zh-TW" altLang="en-US" sz="2800" b="1" dirty="0" smtClean="0"/>
              <a:t>線</a:t>
            </a:r>
            <a:endParaRPr lang="en-US" altLang="zh-TW" sz="2800" b="1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0536" y="2347710"/>
            <a:ext cx="3331464" cy="451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4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520" y="2809722"/>
            <a:ext cx="3507105" cy="3833204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>
            <a:off x="1865376" y="2828010"/>
            <a:ext cx="2395728" cy="158854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 flipV="1">
            <a:off x="1865376" y="2953512"/>
            <a:ext cx="2395728" cy="35707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473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dirty="0" smtClean="0">
                <a:latin typeface="Comic Sans MS" panose="030F0702030302020204" pitchFamily="66" charset="0"/>
              </a:rPr>
              <a:t>2.ch01_fig1-3_contour.py</a:t>
            </a:r>
            <a:endParaRPr lang="zh-TW" altLang="en-US" dirty="0">
              <a:latin typeface="Comic Sans MS" panose="030F0702030302020204" pitchFamily="66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800" b="1" dirty="0"/>
              <a:t>圖像輪廓和長條</a:t>
            </a:r>
            <a:r>
              <a:rPr lang="zh-TW" altLang="en-US" sz="2800" b="1" dirty="0" smtClean="0"/>
              <a:t>圖</a:t>
            </a:r>
            <a:endParaRPr lang="en-US" altLang="zh-TW" sz="2800" b="1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800" b="1" dirty="0" smtClean="0"/>
              <a:t>先將圖片轉為灰階圖，再繪製長條圖</a:t>
            </a:r>
            <a:endParaRPr lang="zh-TW" altLang="en-US" sz="2800" b="1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690" y="3479030"/>
            <a:ext cx="443331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1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36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10820400" cy="14859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dirty="0" smtClean="0">
                <a:latin typeface="Comic Sans MS" panose="030F0702030302020204" pitchFamily="66" charset="0"/>
              </a:rPr>
              <a:t>3.ch01_fig1-5_graylevel-transforms.py</a:t>
            </a:r>
            <a:endParaRPr lang="zh-TW" altLang="en-US" dirty="0">
              <a:latin typeface="Comic Sans MS" panose="030F0702030302020204" pitchFamily="66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800" b="1" dirty="0"/>
              <a:t>圖像陣列</a:t>
            </a:r>
            <a:r>
              <a:rPr lang="zh-TW" altLang="en-US" sz="2800" b="1" dirty="0" smtClean="0"/>
              <a:t>表示</a:t>
            </a:r>
            <a:endParaRPr lang="en-US" altLang="zh-TW" sz="2800" b="1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800" b="1" dirty="0"/>
              <a:t>灰度</a:t>
            </a:r>
            <a:r>
              <a:rPr lang="zh-TW" altLang="en-US" sz="2800" b="1" dirty="0" smtClean="0"/>
              <a:t>變換</a:t>
            </a:r>
            <a:endParaRPr lang="en-US" altLang="zh-TW" sz="2800" b="1" dirty="0" smtClean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727" y="3977640"/>
            <a:ext cx="5777273" cy="288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8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15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dirty="0" smtClean="0">
                <a:latin typeface="Comic Sans MS" panose="030F0702030302020204" pitchFamily="66" charset="0"/>
              </a:rPr>
              <a:t>4.ch01_fig1-6(7</a:t>
            </a:r>
            <a:r>
              <a:rPr lang="en-US" altLang="zh-TW" dirty="0">
                <a:latin typeface="Comic Sans MS" panose="030F0702030302020204" pitchFamily="66" charset="0"/>
              </a:rPr>
              <a:t>)_histeq.py</a:t>
            </a:r>
            <a:endParaRPr lang="zh-TW" altLang="en-US" dirty="0">
              <a:latin typeface="Comic Sans MS" panose="030F0702030302020204" pitchFamily="66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800" b="1" dirty="0"/>
              <a:t>長條圖均衡化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976" y="3026665"/>
            <a:ext cx="5370024" cy="383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13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體">
  <a:themeElements>
    <a:clrScheme name="天體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TM03457452[[fn=天體]]</Template>
  <TotalTime>81</TotalTime>
  <Words>103</Words>
  <Application>Microsoft Office PowerPoint</Application>
  <PresentationFormat>寬螢幕</PresentationFormat>
  <Paragraphs>37</Paragraphs>
  <Slides>25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25</vt:i4>
      </vt:variant>
    </vt:vector>
  </HeadingPairs>
  <TitlesOfParts>
    <vt:vector size="36" baseType="lpstr">
      <vt:lpstr>微軟正黑體</vt:lpstr>
      <vt:lpstr>新細明體</vt:lpstr>
      <vt:lpstr>Arial</vt:lpstr>
      <vt:lpstr>Calibri</vt:lpstr>
      <vt:lpstr>Calibri Light</vt:lpstr>
      <vt:lpstr>Comic Sans MS</vt:lpstr>
      <vt:lpstr>Franklin Gothic Book</vt:lpstr>
      <vt:lpstr>Times New Roman</vt:lpstr>
      <vt:lpstr>天體</vt:lpstr>
      <vt:lpstr>Crop</vt:lpstr>
      <vt:lpstr>Office 佈景主題</vt:lpstr>
      <vt:lpstr>電腦視覺實務期中考重點</vt:lpstr>
      <vt:lpstr>考試例題</vt:lpstr>
      <vt:lpstr>1.ch01_fig1-2_matplot.py</vt:lpstr>
      <vt:lpstr>PowerPoint 簡報</vt:lpstr>
      <vt:lpstr>2.ch01_fig1-3_contour.py</vt:lpstr>
      <vt:lpstr>PowerPoint 簡報</vt:lpstr>
      <vt:lpstr>3.ch01_fig1-5_graylevel-transforms.py</vt:lpstr>
      <vt:lpstr>PowerPoint 簡報</vt:lpstr>
      <vt:lpstr>4.ch01_fig1-6(7)_histeq.py</vt:lpstr>
      <vt:lpstr>PowerPoint 簡報</vt:lpstr>
      <vt:lpstr>5.ch01_fig1-8_pca_graylevel.py</vt:lpstr>
      <vt:lpstr>PowerPoint 簡報</vt:lpstr>
      <vt:lpstr>6.ch01_fig1-12_morphology.py</vt:lpstr>
      <vt:lpstr>PowerPoint 簡報</vt:lpstr>
      <vt:lpstr>7.ch02_sift.py</vt:lpstr>
      <vt:lpstr>PowerPoint 簡報</vt:lpstr>
      <vt:lpstr>8.ch02_sift_match.py(HW3)</vt:lpstr>
      <vt:lpstr>PowerPoint 簡報</vt:lpstr>
      <vt:lpstr>9.ch2_harris_corners.py</vt:lpstr>
      <vt:lpstr>PowerPoint 簡報</vt:lpstr>
      <vt:lpstr>10.ch2_harris_matching.py</vt:lpstr>
      <vt:lpstr>PowerPoint 簡報</vt:lpstr>
      <vt:lpstr>作業練習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Brown Su</dc:creator>
  <cp:lastModifiedBy>Brown Su</cp:lastModifiedBy>
  <cp:revision>42</cp:revision>
  <dcterms:created xsi:type="dcterms:W3CDTF">2020-11-11T15:32:31Z</dcterms:created>
  <dcterms:modified xsi:type="dcterms:W3CDTF">2020-11-11T16:54:27Z</dcterms:modified>
</cp:coreProperties>
</file>